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56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B231-6830-4856-96F0-B43F4F414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B1366-98B8-402B-9EC1-A70705DE8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8456E-989A-47F2-9D6A-7307761A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191E9-C1AB-4690-AB6D-576B0A43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04366-5A86-49D1-9DF5-A626C517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4367-54F0-403F-8E75-0489AA83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10E9D-40D7-4EE5-82DC-D6280F3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7BF8-8F9C-40D1-9CF2-643A5A96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70E6-6CD4-45E1-A05B-756613FE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80889-4031-4395-8ED9-B5E42376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C895E-797F-412B-8216-D58178518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5AA4F-4520-43A3-87CF-14EB9A557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C109-E990-43DB-A2C6-2774B324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2EB9D-9D3D-4CE8-88CD-C474EDE3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4D2D-FEBB-4BF2-A852-E51FC3AA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4785-7FC4-4C06-8A21-41751841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5E49-AF3D-4BBD-8DAC-EDBDF1FE7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E134-5983-4CB7-81F2-ACDC9B13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03028-3FFD-4035-AFD9-F55BC636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50E01-F7FC-4F17-8C29-31ED6E67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7D4B-06DD-4613-A14E-95B1C86A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45DC8-B891-42E8-AF25-2175501DD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D9D4-895B-409D-822E-C4FF7DEB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92969-AE95-4BEF-8BA8-A3BCA7BE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F6E75-83C6-418C-82A4-F7B1433D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1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92E7-B5CE-4744-BC22-B9A982B6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B467-EDF2-4433-8AD0-F40732859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830EF-9522-4991-8667-19777BCB2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624EA-00B7-4EBA-BFDA-40B7C97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62A7C-86BE-4ABA-AF1B-3CC567C0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1EF68-4FCF-4924-A5C6-FB8C7847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AAEE-1536-4B61-BA73-8A218A8C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6222-9C8E-451C-BB92-8F0EFD6D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CDFED-E8BE-4065-A314-A543266D4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64964-2A18-48E4-91EF-AE29C44F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06E14-7949-4C1B-8ECB-70F975F0A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4B3B6-6B18-4C02-A9AC-1448C58A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80DC8-8721-4D54-9D80-4B3885A1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8E83E-53C5-457A-A6F2-FF7978B0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7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FA44-F7A0-4816-BD30-8F0D52D8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1D816-8084-4A76-B903-86CECE5F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C85D4-C546-4594-87B9-74F6F770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A2A31-7040-40F8-BE37-7A053C68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358EC-4E5C-4E0C-84E4-3246FAAC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2431F-2CCD-4C84-8BF5-5789996A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2ABD0-174E-42CC-9D20-41DDF283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1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3870-E389-4FEB-9A71-3F4B45FD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E066-C239-4271-A0EF-440054BE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E6B65-166D-4C50-99DF-D43FC39C8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60626-F8E6-4D4E-9098-37726A6C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3D5CC-5A37-4807-9988-0CE23F1A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61DB7-E5DE-4495-9638-3E4C0564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4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C133-802E-4FBE-811A-8166C2D9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6EB2-199C-499E-A347-9761F4B03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789F-9EDA-4C7D-A9AF-75FF8CB55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48D65-E650-4EF7-AA42-1421B9D8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FB96B-21D6-4F68-97B8-3B0A830E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900AA-D64C-4FEC-A7C1-C0F75F0C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401D2C-8C7F-4F80-8D30-F1B48AF0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C7169-50D4-42B4-9A51-55F15815D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A55CA-6B54-48F0-AB76-B29B0B718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3A03-46F5-40A9-A6E4-3CB6A52132A3}" type="datetimeFigureOut">
              <a:rPr lang="en-US" smtClean="0"/>
              <a:t>17-Sep-2024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D0E5-F3A9-441C-91A7-7A403509E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05FAC-CD75-4E40-999E-39A3EFFB0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0C222-8893-4598-BAB1-757DCBF3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8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350" y="-78115"/>
            <a:ext cx="6503924" cy="308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3944" y="1747986"/>
            <a:ext cx="6310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مدرسة راهبات القلبين الأقدسين الثانوية</a:t>
            </a:r>
            <a:endParaRPr lang="en-US" sz="2800" b="1" dirty="0">
              <a:solidFill>
                <a:srgbClr val="002060"/>
              </a:solidFill>
            </a:endParaRPr>
          </a:p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بكفيا					</a:t>
            </a:r>
            <a:r>
              <a:rPr lang="ar-LB" sz="2000" b="1" dirty="0">
                <a:solidFill>
                  <a:srgbClr val="002060"/>
                </a:solidFill>
              </a:rPr>
              <a:t>			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16" y="425781"/>
            <a:ext cx="3864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السنة الدراسية </a:t>
            </a:r>
            <a:r>
              <a:rPr lang="ar-LB" sz="2400" b="1" dirty="0" smtClean="0">
                <a:solidFill>
                  <a:srgbClr val="002060"/>
                </a:solidFill>
              </a:rPr>
              <a:t>٢٠٢٤ـ٢٠٢٥ 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المادة:</a:t>
            </a:r>
            <a:r>
              <a:rPr lang="ar-EG" sz="2400" b="1" dirty="0">
                <a:solidFill>
                  <a:srgbClr val="002060"/>
                </a:solidFill>
              </a:rPr>
              <a:t>تربية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الصّف:</a:t>
            </a:r>
            <a:r>
              <a:rPr lang="ar-EG" sz="2400" b="1" dirty="0">
                <a:solidFill>
                  <a:srgbClr val="002060"/>
                </a:solidFill>
              </a:rPr>
              <a:t>الأساسي الثالث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 smtClean="0">
                <a:solidFill>
                  <a:srgbClr val="002060"/>
                </a:solidFill>
              </a:rPr>
              <a:t>التاريخ:</a:t>
            </a:r>
            <a:r>
              <a:rPr lang="ar-EG" sz="2400" b="1" dirty="0" smtClean="0">
                <a:solidFill>
                  <a:srgbClr val="002060"/>
                </a:solidFill>
              </a:rPr>
              <a:t>تشرين الأول</a:t>
            </a:r>
            <a:r>
              <a:rPr lang="ar-LB" sz="2400" b="1" dirty="0">
                <a:solidFill>
                  <a:srgbClr val="002060"/>
                </a:solidFill>
              </a:rPr>
              <a:t>					</a:t>
            </a:r>
            <a:r>
              <a:rPr lang="ar-LB" b="1" dirty="0">
                <a:solidFill>
                  <a:srgbClr val="002060"/>
                </a:solidFill>
              </a:rPr>
              <a:t>			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350" y="3875366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</a:t>
            </a:r>
            <a:r>
              <a:rPr lang="ar-EG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الأول</a:t>
            </a:r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حُقوقُ الطّفلِ وَواجِباتِه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9"/>
    </mc:Choice>
    <mc:Fallback xmlns="">
      <p:transition spd="slow" advTm="16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giving Dinner in San Diego North County (Restaurant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5" y="1515293"/>
            <a:ext cx="10162903" cy="4833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1440" y="222068"/>
            <a:ext cx="1228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dirty="0" smtClean="0">
                <a:solidFill>
                  <a:srgbClr val="FF0000"/>
                </a:solidFill>
              </a:rPr>
              <a:t>الدّرسُ الأَوَّل:         </a:t>
            </a:r>
            <a:r>
              <a:rPr lang="ar-LB" sz="4800" b="1" dirty="0" err="1" smtClean="0"/>
              <a:t>أَلْغِذاءُ</a:t>
            </a:r>
            <a:r>
              <a:rPr lang="ar-LB" sz="4800" b="1" dirty="0" smtClean="0"/>
              <a:t> الْكامِلُ حَقٌّ لي           </a:t>
            </a:r>
            <a:r>
              <a:rPr lang="ar-LB" sz="3200" dirty="0" smtClean="0"/>
              <a:t>ص. ١٠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838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get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02" y="0"/>
            <a:ext cx="9993085" cy="5874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768BE1-6F05-4BA9-82E1-F020BC61F804}"/>
              </a:ext>
            </a:extLst>
          </p:cNvPr>
          <p:cNvSpPr txBox="1"/>
          <p:nvPr/>
        </p:nvSpPr>
        <p:spPr>
          <a:xfrm>
            <a:off x="950818" y="3943457"/>
            <a:ext cx="711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3600" dirty="0"/>
              <a:t>يُدرِكُ المُتَعَلّمُ أنَّ الغِذاءَ ضَروريٌّ لِسَلامَةِ الحياة.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49875" y="2989815"/>
            <a:ext cx="892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dirty="0"/>
              <a:t>يعرفُ </a:t>
            </a:r>
            <a:r>
              <a:rPr lang="ar-EG" sz="3600" dirty="0" smtClean="0"/>
              <a:t>المتعلّم</a:t>
            </a:r>
            <a:r>
              <a:rPr lang="ar-LB" sz="3600" dirty="0" smtClean="0"/>
              <a:t>ُ</a:t>
            </a:r>
            <a:r>
              <a:rPr lang="ar-EG" sz="3600" dirty="0" smtClean="0"/>
              <a:t> </a:t>
            </a:r>
            <a:r>
              <a:rPr lang="ar-EG" sz="3600" dirty="0"/>
              <a:t>أنّ </a:t>
            </a:r>
            <a:r>
              <a:rPr lang="ar-EG" sz="3600" dirty="0" smtClean="0"/>
              <a:t>المآكل</a:t>
            </a:r>
            <a:r>
              <a:rPr lang="ar-LB" sz="3600" dirty="0" smtClean="0"/>
              <a:t>َ</a:t>
            </a:r>
            <a:r>
              <a:rPr lang="ar-EG" sz="3600" dirty="0" smtClean="0"/>
              <a:t> أنواع</a:t>
            </a:r>
            <a:r>
              <a:rPr lang="ar-LB" sz="3600" dirty="0" smtClean="0"/>
              <a:t>ٌ</a:t>
            </a:r>
            <a:r>
              <a:rPr lang="ar-EG" sz="3600" dirty="0" smtClean="0"/>
              <a:t> </a:t>
            </a:r>
            <a:r>
              <a:rPr lang="ar-EG" sz="3600" dirty="0"/>
              <a:t>كثيرة، </a:t>
            </a:r>
            <a:r>
              <a:rPr lang="ar-EG" sz="3600" dirty="0" smtClean="0"/>
              <a:t>وأنّ بعض</a:t>
            </a:r>
            <a:r>
              <a:rPr lang="ar-LB" sz="3600" dirty="0" smtClean="0"/>
              <a:t>َ</a:t>
            </a:r>
            <a:r>
              <a:rPr lang="ar-EG" sz="3600" dirty="0" smtClean="0"/>
              <a:t>ها غير</a:t>
            </a:r>
            <a:r>
              <a:rPr lang="ar-LB" sz="3600" dirty="0" smtClean="0"/>
              <a:t>ُ</a:t>
            </a:r>
            <a:r>
              <a:rPr lang="ar-EG" sz="3600" dirty="0" smtClean="0"/>
              <a:t> </a:t>
            </a:r>
            <a:r>
              <a:rPr lang="ar-EG" sz="3600" dirty="0"/>
              <a:t>مفيد.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950818" y="4974672"/>
            <a:ext cx="489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600" dirty="0" smtClean="0"/>
              <a:t>أتناول</a:t>
            </a:r>
            <a:r>
              <a:rPr lang="ar-LB" sz="3600" dirty="0" smtClean="0"/>
              <a:t>ُ</a:t>
            </a:r>
            <a:r>
              <a:rPr lang="ar-EG" sz="3600" dirty="0" smtClean="0"/>
              <a:t> </a:t>
            </a:r>
            <a:r>
              <a:rPr lang="ar-EG" sz="3600" dirty="0"/>
              <a:t>من </a:t>
            </a:r>
            <a:r>
              <a:rPr lang="ar-EG" sz="3600" dirty="0" smtClean="0"/>
              <a:t>المآكل</a:t>
            </a:r>
            <a:r>
              <a:rPr lang="ar-LB" sz="3600" dirty="0" smtClean="0"/>
              <a:t>ِ</a:t>
            </a:r>
            <a:r>
              <a:rPr lang="ar-EG" sz="3600" dirty="0" smtClean="0"/>
              <a:t> </a:t>
            </a:r>
            <a:r>
              <a:rPr lang="ar-EG" sz="3600" dirty="0"/>
              <a:t>ما </a:t>
            </a:r>
            <a:r>
              <a:rPr lang="ar-EG" sz="3600" dirty="0" smtClean="0"/>
              <a:t>ي</a:t>
            </a:r>
            <a:r>
              <a:rPr lang="ar-LB" sz="3600" dirty="0" smtClean="0"/>
              <a:t>ُ</a:t>
            </a:r>
            <a:r>
              <a:rPr lang="ar-EG" sz="3600" dirty="0" smtClean="0"/>
              <a:t>فيدني </a:t>
            </a:r>
            <a:r>
              <a:rPr lang="ar-EG" sz="3600" dirty="0"/>
              <a:t>.</a:t>
            </a:r>
            <a:br>
              <a:rPr lang="ar-EG" sz="3600" dirty="0"/>
            </a:br>
            <a:endParaRPr lang="en-US" sz="3600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CF1DEC2-A06C-4122-B45A-9AEA02DF0AF9}"/>
              </a:ext>
            </a:extLst>
          </p:cNvPr>
          <p:cNvSpPr/>
          <p:nvPr/>
        </p:nvSpPr>
        <p:spPr>
          <a:xfrm>
            <a:off x="9155828" y="3161987"/>
            <a:ext cx="275556" cy="3231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08262D4-DF3B-4BE3-A0A3-C723C5D6D012}"/>
              </a:ext>
            </a:extLst>
          </p:cNvPr>
          <p:cNvSpPr/>
          <p:nvPr/>
        </p:nvSpPr>
        <p:spPr>
          <a:xfrm>
            <a:off x="6197403" y="5082048"/>
            <a:ext cx="341087" cy="3231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05E65C4-1841-4937-BD97-886296A1997F}"/>
              </a:ext>
            </a:extLst>
          </p:cNvPr>
          <p:cNvSpPr/>
          <p:nvPr/>
        </p:nvSpPr>
        <p:spPr>
          <a:xfrm>
            <a:off x="8140964" y="4105039"/>
            <a:ext cx="341087" cy="3231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97639" y="86753"/>
            <a:ext cx="339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6000" b="1" dirty="0" smtClean="0">
                <a:solidFill>
                  <a:srgbClr val="FF0000"/>
                </a:solidFill>
              </a:rPr>
              <a:t>الأهداف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0"/>
    </mc:Choice>
    <mc:Fallback xmlns="">
      <p:transition spd="slow" advTm="42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0A273-8AEF-4F3C-A03C-8BA6DFAE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3161211"/>
            <a:ext cx="2075355" cy="1631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0368D-8372-44F7-91ED-7994EB793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3" y="1413451"/>
            <a:ext cx="2898796" cy="1777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3051" y="5395396"/>
            <a:ext cx="4790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طعامٌ مَصْدَرُهُ </a:t>
            </a:r>
            <a:r>
              <a:rPr lang="ar-LB" sz="4400" b="1" dirty="0" smtClean="0"/>
              <a:t>حَيواني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5515" y="5366401"/>
            <a:ext cx="3960023" cy="79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طعامٌ مَصْدَرُهُ </a:t>
            </a:r>
            <a:r>
              <a:rPr lang="ar-LB" sz="4400" b="1" dirty="0" smtClean="0"/>
              <a:t>نَباتي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55538" y="325458"/>
            <a:ext cx="288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</a:rPr>
              <a:t>أَنْواعُ الْغذاء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Milch – Wikipedia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83" y="1469538"/>
            <a:ext cx="1532954" cy="1579610"/>
          </a:xfrm>
          <a:prstGeom prst="rect">
            <a:avLst/>
          </a:prstGeom>
        </p:spPr>
      </p:pic>
      <p:pic>
        <p:nvPicPr>
          <p:cNvPr id="10" name="Picture 9" descr="Cooked Chicken Breast | cooked chicken breast on white ...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19" y="1469538"/>
            <a:ext cx="2216331" cy="1482604"/>
          </a:xfrm>
          <a:prstGeom prst="rect">
            <a:avLst/>
          </a:prstGeom>
        </p:spPr>
      </p:pic>
      <p:pic>
        <p:nvPicPr>
          <p:cNvPr id="11" name="Picture 10" descr="Delicious fried fish in batter with fresh microgreens ...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65" y="3161211"/>
            <a:ext cx="2410852" cy="1608019"/>
          </a:xfrm>
          <a:prstGeom prst="rect">
            <a:avLst/>
          </a:prstGeom>
        </p:spPr>
      </p:pic>
      <p:pic>
        <p:nvPicPr>
          <p:cNvPr id="13" name="Picture 12" descr="Free Stock Photo 12772 baked beans in tomato sauce ...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" y="3539663"/>
            <a:ext cx="2043531" cy="1359824"/>
          </a:xfrm>
          <a:prstGeom prst="rect">
            <a:avLst/>
          </a:prstGeom>
        </p:spPr>
      </p:pic>
      <p:pic>
        <p:nvPicPr>
          <p:cNvPr id="14" name="Picture 13" descr="فول مدمس - ويكيبيديا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64" y="3483577"/>
            <a:ext cx="1574435" cy="14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92"/>
    </mc:Choice>
    <mc:Fallback xmlns="">
      <p:transition spd="slow" advTm="43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B6209-BEDB-438A-90E1-BC83CE971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942" y="5504363"/>
            <a:ext cx="9144000" cy="748146"/>
          </a:xfrm>
        </p:spPr>
        <p:txBody>
          <a:bodyPr>
            <a:normAutofit fontScale="92500" lnSpcReduction="10000"/>
          </a:bodyPr>
          <a:lstStyle/>
          <a:p>
            <a:r>
              <a:rPr lang="ar-EG" sz="5400" b="1" dirty="0" smtClean="0">
                <a:solidFill>
                  <a:srgbClr val="FF0000"/>
                </a:solidFill>
              </a:rPr>
              <a:t>الغذاء</a:t>
            </a:r>
            <a:r>
              <a:rPr lang="ar-LB" sz="5400" b="1" dirty="0" smtClean="0">
                <a:solidFill>
                  <a:srgbClr val="FF0000"/>
                </a:solidFill>
              </a:rPr>
              <a:t>ُ</a:t>
            </a:r>
            <a:r>
              <a:rPr lang="ar-EG" sz="5400" b="1" dirty="0" smtClean="0">
                <a:solidFill>
                  <a:srgbClr val="FF0000"/>
                </a:solidFill>
              </a:rPr>
              <a:t> الكامل</a:t>
            </a:r>
            <a:r>
              <a:rPr lang="ar-LB" sz="5400" b="1" dirty="0" smtClean="0">
                <a:solidFill>
                  <a:srgbClr val="FF0000"/>
                </a:solidFill>
              </a:rPr>
              <a:t>ُ</a:t>
            </a:r>
            <a:r>
              <a:rPr lang="ar-EG" sz="5400" b="1" dirty="0" smtClean="0">
                <a:solidFill>
                  <a:srgbClr val="FF0000"/>
                </a:solidFill>
              </a:rPr>
              <a:t> </a:t>
            </a:r>
            <a:r>
              <a:rPr lang="ar-EG" sz="3200" dirty="0"/>
              <a:t>هو </a:t>
            </a:r>
            <a:r>
              <a:rPr lang="ar-EG" sz="3200" dirty="0" smtClean="0"/>
              <a:t>الطعام</a:t>
            </a:r>
            <a:r>
              <a:rPr lang="ar-LB" sz="3200" dirty="0" smtClean="0"/>
              <a:t>ُ</a:t>
            </a:r>
            <a:r>
              <a:rPr lang="ar-EG" sz="3200" dirty="0" smtClean="0"/>
              <a:t> الم</a:t>
            </a:r>
            <a:r>
              <a:rPr lang="ar-LB" sz="3200" dirty="0"/>
              <a:t>ُ</a:t>
            </a:r>
            <a:r>
              <a:rPr lang="ar-EG" sz="3200" dirty="0" smtClean="0"/>
              <a:t>ت</a:t>
            </a:r>
            <a:r>
              <a:rPr lang="ar-LB" sz="3200" dirty="0" smtClean="0"/>
              <a:t>َ</a:t>
            </a:r>
            <a:r>
              <a:rPr lang="ar-EG" sz="3200" dirty="0" smtClean="0"/>
              <a:t>ن</a:t>
            </a:r>
            <a:r>
              <a:rPr lang="ar-LB" sz="3200" dirty="0" smtClean="0"/>
              <a:t>َ</a:t>
            </a:r>
            <a:r>
              <a:rPr lang="ar-EG" sz="3200" dirty="0" smtClean="0"/>
              <a:t>و</a:t>
            </a:r>
            <a:r>
              <a:rPr lang="ar-LB" sz="3200" dirty="0" smtClean="0"/>
              <a:t>ّ</a:t>
            </a:r>
            <a:r>
              <a:rPr lang="ar-EG" sz="3200" dirty="0" smtClean="0"/>
              <a:t>ع </a:t>
            </a:r>
            <a:r>
              <a:rPr lang="ar-LB" sz="3200" dirty="0" smtClean="0"/>
              <a:t>والضَّروري لِنُمَوّ جِسْمِ الإنسان.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59F97-F9DB-40AF-997F-CA8B85E9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2" y="403497"/>
            <a:ext cx="9006113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2"/>
    </mc:Choice>
    <mc:Fallback xmlns="">
      <p:transition spd="slow" advTm="1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4672DE-DC38-4FB7-B2F4-EAE171226961}"/>
              </a:ext>
            </a:extLst>
          </p:cNvPr>
          <p:cNvSpPr txBox="1"/>
          <p:nvPr/>
        </p:nvSpPr>
        <p:spPr>
          <a:xfrm>
            <a:off x="0" y="383832"/>
            <a:ext cx="116259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dirty="0" smtClean="0"/>
              <a:t> </a:t>
            </a:r>
            <a:r>
              <a:rPr lang="ar-LB" sz="5400" b="1" dirty="0" smtClean="0">
                <a:solidFill>
                  <a:srgbClr val="FF0000"/>
                </a:solidFill>
              </a:rPr>
              <a:t>المَآكِلُ غَير الْمُفيدة </a:t>
            </a:r>
            <a:r>
              <a:rPr lang="ar-EG" sz="2800" dirty="0" smtClean="0"/>
              <a:t>ال</a:t>
            </a:r>
            <a:r>
              <a:rPr lang="ar-LB" sz="2800" dirty="0" smtClean="0"/>
              <a:t>ا</a:t>
            </a:r>
            <a:r>
              <a:rPr lang="ar-EG" sz="2800" dirty="0" smtClean="0"/>
              <a:t>ط</a:t>
            </a:r>
            <a:r>
              <a:rPr lang="ar-LB" sz="2800" dirty="0" smtClean="0"/>
              <a:t>ْ</a:t>
            </a:r>
            <a:r>
              <a:rPr lang="ar-EG" sz="2800" dirty="0" smtClean="0"/>
              <a:t>ع</a:t>
            </a:r>
            <a:r>
              <a:rPr lang="ar-LB" sz="2800" dirty="0" smtClean="0"/>
              <a:t>ِ</a:t>
            </a:r>
            <a:r>
              <a:rPr lang="ar-EG" sz="2800" dirty="0" smtClean="0"/>
              <a:t>م</a:t>
            </a:r>
            <a:r>
              <a:rPr lang="ar-LB" sz="2800" dirty="0" smtClean="0"/>
              <a:t>َ</a:t>
            </a:r>
            <a:r>
              <a:rPr lang="ar-EG" sz="2800" dirty="0" smtClean="0"/>
              <a:t>ة</a:t>
            </a:r>
            <a:r>
              <a:rPr lang="ar-LB" sz="2800" dirty="0" smtClean="0"/>
              <a:t>ُ</a:t>
            </a:r>
            <a:r>
              <a:rPr lang="ar-EG" sz="2800" dirty="0" smtClean="0"/>
              <a:t> الم</a:t>
            </a:r>
            <a:r>
              <a:rPr lang="ar-LB" sz="2800" dirty="0" smtClean="0"/>
              <a:t>ُ</a:t>
            </a:r>
            <a:r>
              <a:rPr lang="ar-EG" sz="2800" dirty="0" smtClean="0"/>
              <a:t>صن</a:t>
            </a:r>
            <a:r>
              <a:rPr lang="ar-LB" sz="2800" dirty="0" smtClean="0"/>
              <a:t>َّ</a:t>
            </a:r>
            <a:r>
              <a:rPr lang="ar-EG" sz="2800" dirty="0" smtClean="0"/>
              <a:t>ع</a:t>
            </a:r>
            <a:r>
              <a:rPr lang="ar-LB" sz="2800" dirty="0" smtClean="0"/>
              <a:t>َ</a:t>
            </a:r>
            <a:r>
              <a:rPr lang="ar-EG" sz="2800" dirty="0" smtClean="0"/>
              <a:t>ة </a:t>
            </a:r>
            <a:r>
              <a:rPr lang="ar-EG" sz="2800" dirty="0"/>
              <a:t>: </a:t>
            </a:r>
            <a:r>
              <a:rPr lang="ar-EG" sz="2800" dirty="0" err="1" smtClean="0"/>
              <a:t>الهمب</a:t>
            </a:r>
            <a:r>
              <a:rPr lang="ar-LB" sz="2800" dirty="0" smtClean="0"/>
              <a:t>ر</a:t>
            </a:r>
            <a:r>
              <a:rPr lang="ar-EG" sz="2800" dirty="0" smtClean="0"/>
              <a:t>غر –</a:t>
            </a:r>
            <a:r>
              <a:rPr lang="ar-LB" sz="2800" dirty="0" smtClean="0"/>
              <a:t> </a:t>
            </a:r>
            <a:r>
              <a:rPr lang="ar-EG" sz="2800" dirty="0" smtClean="0"/>
              <a:t>شرائح </a:t>
            </a:r>
            <a:r>
              <a:rPr lang="ar-EG" sz="2800" dirty="0"/>
              <a:t>البطاطا المعلبة – المشروبات الغازيّة </a:t>
            </a:r>
            <a:r>
              <a:rPr lang="ar-EG" sz="2800" dirty="0" smtClean="0"/>
              <a:t>– السُّكريات</a:t>
            </a:r>
            <a:r>
              <a:rPr lang="ar-LB" sz="2800" dirty="0" smtClean="0"/>
              <a:t>...</a:t>
            </a:r>
            <a:endParaRPr lang="en-US" sz="2800" dirty="0"/>
          </a:p>
        </p:txBody>
      </p:sp>
      <p:pic>
        <p:nvPicPr>
          <p:cNvPr id="2" name="Picture 1" descr="burger, burgers, cheeseburger, hamburger, lunch, bee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0" y="4382484"/>
            <a:ext cx="3018881" cy="2013693"/>
          </a:xfrm>
          <a:prstGeom prst="rect">
            <a:avLst/>
          </a:prstGeom>
        </p:spPr>
      </p:pic>
      <p:pic>
        <p:nvPicPr>
          <p:cNvPr id="4" name="Picture 3" descr="Free stock photo of chips, close-up, crisp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50" y="1738049"/>
            <a:ext cx="3327466" cy="2206794"/>
          </a:xfrm>
          <a:prstGeom prst="rect">
            <a:avLst/>
          </a:prstGeom>
        </p:spPr>
      </p:pic>
      <p:pic>
        <p:nvPicPr>
          <p:cNvPr id="8" name="Picture 7" descr="Pepsi bottles PNG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33" y="4157064"/>
            <a:ext cx="2425376" cy="2239113"/>
          </a:xfrm>
          <a:prstGeom prst="rect">
            <a:avLst/>
          </a:prstGeom>
        </p:spPr>
      </p:pic>
      <p:pic>
        <p:nvPicPr>
          <p:cNvPr id="10" name="Picture 9" descr="Free stock photo of dessert table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1" y="2058628"/>
            <a:ext cx="2939674" cy="19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5"/>
    </mc:Choice>
    <mc:Fallback xmlns="">
      <p:transition spd="slow" advTm="64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ren eating mid day meal « Aam Jan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1809205"/>
            <a:ext cx="8268789" cy="452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2" y="352697"/>
            <a:ext cx="11808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أَعْرِفُ أَنَّ في الْعالَمِ أَطْفالًا </a:t>
            </a:r>
            <a:r>
              <a:rPr lang="ar-LB" sz="4000" b="1" dirty="0" smtClean="0">
                <a:solidFill>
                  <a:srgbClr val="FF0000"/>
                </a:solidFill>
              </a:rPr>
              <a:t>لا يَتَأَمَّنُ لَهَم الْغِذاءُ الْكافي</a:t>
            </a:r>
            <a:r>
              <a:rPr lang="ar-LB" sz="4000" dirty="0" smtClean="0"/>
              <a:t>. أَتَأَلَّمُ لِأَجْلِهِم.                  كَيْفَ نَساعِدُهُم؟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432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03920" y="418012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0446" y="5731834"/>
            <a:ext cx="10998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يَحْتاجُ الإنسانُ في نُمُوّهِ إلى طَعامٍ مُتَنَوّعٍ هُوَ الْغِذاءُ الْكامِل.</a:t>
            </a:r>
            <a:endParaRPr lang="en-US" sz="4400" dirty="0"/>
          </a:p>
        </p:txBody>
      </p:sp>
      <p:sp>
        <p:nvSpPr>
          <p:cNvPr id="11" name="4-Point Star 10"/>
          <p:cNvSpPr/>
          <p:nvPr/>
        </p:nvSpPr>
        <p:spPr>
          <a:xfrm>
            <a:off x="11416937" y="5881422"/>
            <a:ext cx="470263" cy="4702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uman Development | Lifespan Develop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1515291"/>
            <a:ext cx="9366069" cy="3972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8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26"/>
    </mc:Choice>
    <mc:Fallback xmlns="">
      <p:transition spd="slow" advTm="6832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3920" y="418012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0446" y="5731834"/>
            <a:ext cx="10998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أَتَناوَلُ الْغِذاءَ الْكامِلَ لِأَنَّهُ حَقٌّ لي.</a:t>
            </a:r>
            <a:endParaRPr lang="en-US" sz="4400" dirty="0"/>
          </a:p>
        </p:txBody>
      </p:sp>
      <p:sp>
        <p:nvSpPr>
          <p:cNvPr id="4" name="4-Point Star 3"/>
          <p:cNvSpPr/>
          <p:nvPr/>
        </p:nvSpPr>
        <p:spPr>
          <a:xfrm>
            <a:off x="11416937" y="5881422"/>
            <a:ext cx="470263" cy="4702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sunde Ernährung Kinder - erzielen Sie eine ausgewoge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54" y="1539241"/>
            <a:ext cx="7989388" cy="399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73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9.8|3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190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maria.bou.assaf10@gmail.com</dc:creator>
  <cp:lastModifiedBy>Admin</cp:lastModifiedBy>
  <cp:revision>55</cp:revision>
  <dcterms:created xsi:type="dcterms:W3CDTF">2020-09-25T09:36:23Z</dcterms:created>
  <dcterms:modified xsi:type="dcterms:W3CDTF">2024-09-17T08:24:49Z</dcterms:modified>
</cp:coreProperties>
</file>